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E74ED-E028-44E4-8B1D-0B5E5976E13F}"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299780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E74ED-E028-44E4-8B1D-0B5E5976E13F}"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2869276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E74ED-E028-44E4-8B1D-0B5E5976E13F}"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2552031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E74ED-E028-44E4-8B1D-0B5E5976E13F}"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4141812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49E74ED-E028-44E4-8B1D-0B5E5976E13F}"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211881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E74ED-E028-44E4-8B1D-0B5E5976E13F}"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2780552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E74ED-E028-44E4-8B1D-0B5E5976E13F}" type="datetimeFigureOut">
              <a:rPr lang="en-US" smtClean="0"/>
              <a:t>12/13/2017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4031433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E74ED-E028-44E4-8B1D-0B5E5976E13F}" type="datetimeFigureOut">
              <a:rPr lang="en-US" smtClean="0"/>
              <a:t>12/13/2017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798269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E74ED-E028-44E4-8B1D-0B5E5976E13F}" type="datetimeFigureOut">
              <a:rPr lang="en-US" smtClean="0"/>
              <a:t>12/13/2017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3808611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9E74ED-E028-44E4-8B1D-0B5E5976E13F}"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1217536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9E74ED-E028-44E4-8B1D-0B5E5976E13F}"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DE750E-E4FA-4169-9A61-8147E21064A8}" type="slidenum">
              <a:rPr lang="en-US" smtClean="0"/>
              <a:t>‹#›</a:t>
            </a:fld>
            <a:endParaRPr lang="en-US"/>
          </a:p>
        </p:txBody>
      </p:sp>
    </p:spTree>
    <p:extLst>
      <p:ext uri="{BB962C8B-B14F-4D97-AF65-F5344CB8AC3E}">
        <p14:creationId xmlns:p14="http://schemas.microsoft.com/office/powerpoint/2010/main" val="3548555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E74ED-E028-44E4-8B1D-0B5E5976E13F}" type="datetimeFigureOut">
              <a:rPr lang="en-US" smtClean="0"/>
              <a:t>12/13/2017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DE750E-E4FA-4169-9A61-8147E21064A8}" type="slidenum">
              <a:rPr lang="en-US" smtClean="0"/>
              <a:t>‹#›</a:t>
            </a:fld>
            <a:endParaRPr lang="en-US"/>
          </a:p>
        </p:txBody>
      </p:sp>
    </p:spTree>
    <p:extLst>
      <p:ext uri="{BB962C8B-B14F-4D97-AF65-F5344CB8AC3E}">
        <p14:creationId xmlns:p14="http://schemas.microsoft.com/office/powerpoint/2010/main" val="2169099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www.amazon.com/Logitech-915-000238-Harmony-Home-Hub/dp/B00N3RFC4Q?tag=ftsh-20"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elcome to our present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442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1" y="152401"/>
            <a:ext cx="6234544" cy="2230581"/>
          </a:xfrm>
        </p:spPr>
        <p:txBody>
          <a:bodyPr>
            <a:normAutofit fontScale="90000"/>
          </a:bodyPr>
          <a:lstStyle/>
          <a:p>
            <a:r>
              <a:rPr lang="en-US" b="1" dirty="0" smtClean="0">
                <a:solidFill>
                  <a:srgbClr val="7030A0"/>
                </a:solidFill>
              </a:rPr>
              <a:t>Smart car</a:t>
            </a:r>
            <a:r>
              <a:rPr lang="en-US" dirty="0" smtClean="0"/>
              <a:t>:</a:t>
            </a:r>
            <a:br>
              <a:rPr lang="en-US" dirty="0" smtClean="0"/>
            </a:br>
            <a:r>
              <a:rPr lang="en-US" dirty="0">
                <a:solidFill>
                  <a:srgbClr val="002060"/>
                </a:solidFill>
              </a:rPr>
              <a:t>Some of the </a:t>
            </a:r>
            <a:r>
              <a:rPr lang="en-US" dirty="0" smtClean="0">
                <a:solidFill>
                  <a:srgbClr val="002060"/>
                </a:solidFill>
              </a:rPr>
              <a:t>car are electric, Driverless Cars,</a:t>
            </a:r>
            <a:r>
              <a:rPr lang="en-US" dirty="0" smtClean="0"/>
              <a:t/>
            </a:r>
            <a:br>
              <a:rPr lang="en-US" dirty="0" smtClean="0"/>
            </a:b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59236" y="0"/>
            <a:ext cx="5832764" cy="685799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216727"/>
            <a:ext cx="6359236" cy="4641272"/>
          </a:xfrm>
          <a:prstGeom prst="rect">
            <a:avLst/>
          </a:prstGeom>
        </p:spPr>
      </p:pic>
    </p:spTree>
    <p:extLst>
      <p:ext uri="{BB962C8B-B14F-4D97-AF65-F5344CB8AC3E}">
        <p14:creationId xmlns:p14="http://schemas.microsoft.com/office/powerpoint/2010/main" val="1538996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221672"/>
            <a:ext cx="4918364" cy="5112327"/>
          </a:xfrm>
        </p:spPr>
        <p:txBody>
          <a:bodyPr>
            <a:normAutofit/>
          </a:bodyPr>
          <a:lstStyle/>
          <a:p>
            <a:r>
              <a:rPr lang="en-US" sz="4800" b="1" dirty="0" smtClean="0">
                <a:solidFill>
                  <a:srgbClr val="0070C0"/>
                </a:solidFill>
              </a:rPr>
              <a:t>Jetpack</a:t>
            </a:r>
            <a:r>
              <a:rPr lang="en-US" dirty="0" smtClean="0">
                <a:solidFill>
                  <a:srgbClr val="0070C0"/>
                </a:solidFill>
              </a:rPr>
              <a:t>: Carry 10 gallon fuel, small skill airplane engine, reach over 10000 feet, can fly 15min-20min and speed 120mile ph.</a:t>
            </a:r>
            <a:endParaRPr lang="en-US" dirty="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4218" y="0"/>
            <a:ext cx="6497782" cy="6858000"/>
          </a:xfrm>
          <a:prstGeom prst="rect">
            <a:avLst/>
          </a:prstGeom>
        </p:spPr>
      </p:pic>
    </p:spTree>
    <p:extLst>
      <p:ext uri="{BB962C8B-B14F-4D97-AF65-F5344CB8AC3E}">
        <p14:creationId xmlns:p14="http://schemas.microsoft.com/office/powerpoint/2010/main" val="1941644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056" y="68694"/>
            <a:ext cx="2971801" cy="770948"/>
          </a:xfrm>
        </p:spPr>
        <p:txBody>
          <a:bodyPr>
            <a:normAutofit/>
          </a:bodyPr>
          <a:lstStyle/>
          <a:p>
            <a:r>
              <a:rPr lang="en-US" sz="1800" dirty="0"/>
              <a:t>Self Balance </a:t>
            </a:r>
            <a:r>
              <a:rPr lang="en-US" sz="1800" dirty="0" smtClean="0"/>
              <a:t>Two </a:t>
            </a:r>
            <a:r>
              <a:rPr lang="en-US" sz="1800" dirty="0"/>
              <a:t>Wheel Scooter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566" y="3326822"/>
            <a:ext cx="3381375" cy="31813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775" y="793172"/>
            <a:ext cx="3564082"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566" y="365125"/>
            <a:ext cx="3672320" cy="218948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7818"/>
            <a:ext cx="4350327" cy="6650182"/>
          </a:xfrm>
          <a:prstGeom prst="rect">
            <a:avLst/>
          </a:prstGeom>
        </p:spPr>
      </p:pic>
    </p:spTree>
    <p:extLst>
      <p:ext uri="{BB962C8B-B14F-4D97-AF65-F5344CB8AC3E}">
        <p14:creationId xmlns:p14="http://schemas.microsoft.com/office/powerpoint/2010/main" val="3964812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309" y="1856509"/>
            <a:ext cx="9753600" cy="2313709"/>
          </a:xfrm>
        </p:spPr>
        <p:txBody>
          <a:bodyPr>
            <a:normAutofit fontScale="90000"/>
          </a:bodyPr>
          <a:lstStyle/>
          <a:p>
            <a:r>
              <a:rPr lang="en-US" b="1" dirty="0" smtClean="0">
                <a:solidFill>
                  <a:srgbClr val="7030A0"/>
                </a:solidFill>
              </a:rPr>
              <a:t>Problems of </a:t>
            </a:r>
            <a:r>
              <a:rPr lang="en-US" b="1" dirty="0">
                <a:solidFill>
                  <a:srgbClr val="7030A0"/>
                </a:solidFill>
              </a:rPr>
              <a:t>Transport </a:t>
            </a:r>
            <a:r>
              <a:rPr lang="en-US" sz="3600" dirty="0" smtClean="0"/>
              <a:t>:</a:t>
            </a:r>
            <a:br>
              <a:rPr lang="en-US" sz="3600" dirty="0" smtClean="0"/>
            </a:br>
            <a:r>
              <a:rPr lang="en-US" sz="3600" dirty="0" smtClean="0"/>
              <a:t>1)</a:t>
            </a:r>
            <a:r>
              <a:rPr lang="en-US" sz="3600" b="1" dirty="0" smtClean="0"/>
              <a:t>Traffic </a:t>
            </a:r>
            <a:r>
              <a:rPr lang="en-US" sz="3600" b="1" dirty="0"/>
              <a:t>Movement and Congestion</a:t>
            </a:r>
            <a:br>
              <a:rPr lang="en-US" sz="3600" b="1" dirty="0"/>
            </a:br>
            <a:r>
              <a:rPr lang="en-US" sz="3600" b="1" dirty="0" smtClean="0"/>
              <a:t>2)</a:t>
            </a:r>
            <a:r>
              <a:rPr lang="en-US" sz="3600" b="1" dirty="0"/>
              <a:t> Parking Difficulties</a:t>
            </a:r>
            <a:br>
              <a:rPr lang="en-US" sz="3600" b="1" dirty="0"/>
            </a:br>
            <a:r>
              <a:rPr lang="en-US" sz="3600" b="1" dirty="0" smtClean="0"/>
              <a:t>3)</a:t>
            </a:r>
            <a:r>
              <a:rPr lang="en-US" sz="3600" b="1" dirty="0"/>
              <a:t> Environmental Impact</a:t>
            </a:r>
            <a:br>
              <a:rPr lang="en-US" sz="3600" b="1" dirty="0"/>
            </a:br>
            <a:r>
              <a:rPr lang="en-US" sz="3600" b="1" dirty="0" smtClean="0"/>
              <a:t>4)</a:t>
            </a:r>
            <a:r>
              <a:rPr lang="en-US" sz="3600" b="1" dirty="0"/>
              <a:t> Traffic Noise</a:t>
            </a:r>
            <a:br>
              <a:rPr lang="en-US" sz="3600" b="1" dirty="0"/>
            </a:br>
            <a:r>
              <a:rPr lang="en-US" sz="3600" b="1" dirty="0" smtClean="0"/>
              <a:t>5)</a:t>
            </a:r>
            <a:r>
              <a:rPr lang="en-US" sz="3600" b="1" dirty="0"/>
              <a:t> Atmospheric Pollution</a:t>
            </a:r>
            <a:r>
              <a:rPr lang="en-US" b="1" dirty="0"/>
              <a:t/>
            </a:r>
            <a:br>
              <a:rPr lang="en-US" b="1" dirty="0"/>
            </a:br>
            <a:r>
              <a:rPr lang="en-US" sz="3600" dirty="0" smtClean="0"/>
              <a:t/>
            </a:r>
            <a:br>
              <a:rPr lang="en-US" sz="3600" dirty="0" smtClean="0"/>
            </a:b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838200" y="4170218"/>
            <a:ext cx="10515600" cy="2491655"/>
          </a:xfrm>
        </p:spPr>
        <p:txBody>
          <a:bodyPr/>
          <a:lstStyle/>
          <a:p>
            <a:pPr marL="0" indent="0" algn="ctr">
              <a:buNone/>
            </a:pPr>
            <a:r>
              <a:rPr lang="en-US" b="1" dirty="0">
                <a:solidFill>
                  <a:srgbClr val="7030A0"/>
                </a:solidFill>
              </a:rPr>
              <a:t>Transportation Solutions</a:t>
            </a:r>
          </a:p>
          <a:p>
            <a:pPr marL="0" indent="0">
              <a:buNone/>
            </a:pP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4724400"/>
            <a:ext cx="11859491" cy="2133600"/>
          </a:xfrm>
          <a:prstGeom prst="rect">
            <a:avLst/>
          </a:prstGeom>
        </p:spPr>
      </p:pic>
    </p:spTree>
    <p:extLst>
      <p:ext uri="{BB962C8B-B14F-4D97-AF65-F5344CB8AC3E}">
        <p14:creationId xmlns:p14="http://schemas.microsoft.com/office/powerpoint/2010/main" val="2883289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 y="13855"/>
            <a:ext cx="6199909" cy="1273670"/>
          </a:xfrm>
        </p:spPr>
        <p:txBody>
          <a:bodyPr/>
          <a:lstStyle/>
          <a:p>
            <a:r>
              <a:rPr lang="en-US" b="1" i="1" dirty="0" smtClean="0"/>
              <a:t>Smart Technology in Health</a:t>
            </a:r>
            <a:endParaRPr lang="en-US" b="1" i="1" dirty="0"/>
          </a:p>
        </p:txBody>
      </p:sp>
      <p:sp>
        <p:nvSpPr>
          <p:cNvPr id="3" name="Content Placeholder 2"/>
          <p:cNvSpPr>
            <a:spLocks noGrp="1"/>
          </p:cNvSpPr>
          <p:nvPr>
            <p:ph idx="1"/>
          </p:nvPr>
        </p:nvSpPr>
        <p:spPr>
          <a:xfrm>
            <a:off x="214745" y="1237015"/>
            <a:ext cx="5645728" cy="5482440"/>
          </a:xfrm>
        </p:spPr>
        <p:txBody>
          <a:bodyPr>
            <a:normAutofit/>
          </a:bodyPr>
          <a:lstStyle/>
          <a:p>
            <a:r>
              <a:rPr lang="en-US" sz="3200" dirty="0"/>
              <a:t>Healthcare changes dramatically because of technological developments, from anesthetics and antibiotics to magnetic resonance imaging scanners and radiotherapy. Future technological innovation is going to keep transforming </a:t>
            </a:r>
            <a:r>
              <a:rPr lang="en-US" sz="3200" dirty="0" smtClean="0"/>
              <a:t>healthcare.</a:t>
            </a:r>
            <a:endParaRPr lang="en-US" sz="3200" dirty="0"/>
          </a:p>
        </p:txBody>
      </p:sp>
      <p:pic>
        <p:nvPicPr>
          <p:cNvPr id="4" name="Picture 2" descr="Image result for smart healt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836" y="218706"/>
            <a:ext cx="5852160" cy="3480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836" y="3699165"/>
            <a:ext cx="5985163" cy="315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1949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Type of Technology used in Health</a:t>
            </a:r>
            <a:endParaRPr lang="en-US" b="1" i="1" dirty="0"/>
          </a:p>
        </p:txBody>
      </p:sp>
      <p:sp>
        <p:nvSpPr>
          <p:cNvPr id="3" name="Content Placeholder 2"/>
          <p:cNvSpPr>
            <a:spLocks noGrp="1"/>
          </p:cNvSpPr>
          <p:nvPr>
            <p:ph idx="1"/>
          </p:nvPr>
        </p:nvSpPr>
        <p:spPr/>
        <p:txBody>
          <a:bodyPr/>
          <a:lstStyle/>
          <a:p>
            <a:r>
              <a:rPr lang="en-US" dirty="0" smtClean="0"/>
              <a:t>1.technology in everywhere in medicine</a:t>
            </a:r>
          </a:p>
          <a:p>
            <a:r>
              <a:rPr lang="en-US" dirty="0" smtClean="0"/>
              <a:t>2.Research into problems</a:t>
            </a:r>
          </a:p>
          <a:p>
            <a:r>
              <a:rPr lang="en-US" dirty="0" smtClean="0"/>
              <a:t>3.better treatment options for various Ailment and diseases</a:t>
            </a:r>
          </a:p>
          <a:p>
            <a:r>
              <a:rPr lang="en-US" dirty="0" smtClean="0"/>
              <a:t>4.Improved prediction of diagnosis and life expectance</a:t>
            </a:r>
          </a:p>
          <a:p>
            <a:r>
              <a:rPr lang="en-US" dirty="0"/>
              <a:t>5</a:t>
            </a:r>
            <a:r>
              <a:rPr lang="en-US" dirty="0" smtClean="0"/>
              <a:t>.Electronics health records</a:t>
            </a:r>
          </a:p>
          <a:p>
            <a:r>
              <a:rPr lang="en-US" dirty="0"/>
              <a:t>6</a:t>
            </a:r>
            <a:r>
              <a:rPr lang="en-US" dirty="0" smtClean="0"/>
              <a:t>.Personal health records</a:t>
            </a:r>
          </a:p>
          <a:p>
            <a:r>
              <a:rPr lang="en-US" dirty="0"/>
              <a:t>7</a:t>
            </a:r>
            <a:r>
              <a:rPr lang="en-US" dirty="0" smtClean="0"/>
              <a:t>.E-prescribing</a:t>
            </a:r>
          </a:p>
          <a:p>
            <a:r>
              <a:rPr lang="en-US" dirty="0"/>
              <a:t>8</a:t>
            </a:r>
            <a:r>
              <a:rPr lang="en-US" dirty="0" smtClean="0"/>
              <a:t>.Online communities</a:t>
            </a:r>
          </a:p>
          <a:p>
            <a:endParaRPr lang="en-US" dirty="0"/>
          </a:p>
        </p:txBody>
      </p:sp>
    </p:spTree>
    <p:extLst>
      <p:ext uri="{BB962C8B-B14F-4D97-AF65-F5344CB8AC3E}">
        <p14:creationId xmlns:p14="http://schemas.microsoft.com/office/powerpoint/2010/main" val="3394951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Advantage</a:t>
            </a:r>
            <a:endParaRPr lang="en-US" b="1" i="1" dirty="0"/>
          </a:p>
        </p:txBody>
      </p:sp>
      <p:sp>
        <p:nvSpPr>
          <p:cNvPr id="3" name="Content Placeholder 2"/>
          <p:cNvSpPr>
            <a:spLocks noGrp="1"/>
          </p:cNvSpPr>
          <p:nvPr>
            <p:ph idx="1"/>
          </p:nvPr>
        </p:nvSpPr>
        <p:spPr>
          <a:xfrm>
            <a:off x="838200" y="1353787"/>
            <a:ext cx="10515600" cy="4823176"/>
          </a:xfrm>
        </p:spPr>
        <p:txBody>
          <a:bodyPr/>
          <a:lstStyle/>
          <a:p>
            <a:r>
              <a:rPr lang="en-US" dirty="0" smtClean="0"/>
              <a:t>Patient can use many kinds of test machines for identify the diseases.</a:t>
            </a:r>
          </a:p>
          <a:p>
            <a:r>
              <a:rPr lang="en-US" dirty="0" smtClean="0"/>
              <a:t>Can use Smart health apps</a:t>
            </a:r>
            <a:endParaRPr lang="en-US" dirty="0"/>
          </a:p>
          <a:p>
            <a:r>
              <a:rPr lang="en-US" dirty="0" smtClean="0"/>
              <a:t>Online prescription</a:t>
            </a:r>
          </a:p>
          <a:p>
            <a:r>
              <a:rPr lang="en-US" dirty="0" smtClean="0"/>
              <a:t>Improve quality of life</a:t>
            </a:r>
          </a:p>
          <a:p>
            <a:endParaRPr lang="en-US" dirty="0" smtClean="0"/>
          </a:p>
          <a:p>
            <a:pPr marL="0" indent="0">
              <a:buNone/>
            </a:pPr>
            <a:r>
              <a:rPr lang="en-US" sz="3600" b="1" i="1" dirty="0" smtClean="0"/>
              <a:t>Disadvantage</a:t>
            </a:r>
          </a:p>
          <a:p>
            <a:r>
              <a:rPr lang="en-US" dirty="0" smtClean="0"/>
              <a:t>Not all people use smart phones</a:t>
            </a:r>
          </a:p>
          <a:p>
            <a:r>
              <a:rPr lang="en-US" dirty="0" smtClean="0"/>
              <a:t>The privacy of the patient health information</a:t>
            </a:r>
          </a:p>
          <a:p>
            <a:pPr marL="0" indent="0">
              <a:buNone/>
            </a:pPr>
            <a:endParaRPr lang="en-US" dirty="0" smtClean="0"/>
          </a:p>
          <a:p>
            <a:pPr marL="0" indent="0">
              <a:buNone/>
            </a:pPr>
            <a:endParaRPr lang="en-US" dirty="0" smtClean="0"/>
          </a:p>
          <a:p>
            <a:endParaRPr lang="en-US" dirty="0" smtClean="0"/>
          </a:p>
          <a:p>
            <a:endParaRPr lang="en-US" dirty="0" smtClean="0"/>
          </a:p>
        </p:txBody>
      </p:sp>
    </p:spTree>
    <p:extLst>
      <p:ext uri="{BB962C8B-B14F-4D97-AF65-F5344CB8AC3E}">
        <p14:creationId xmlns:p14="http://schemas.microsoft.com/office/powerpoint/2010/main" val="1354866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065818" cy="1325563"/>
          </a:xfrm>
        </p:spPr>
        <p:txBody>
          <a:bodyPr/>
          <a:lstStyle/>
          <a:p>
            <a:r>
              <a:rPr lang="en-US" b="1" i="1" dirty="0"/>
              <a:t>Smart Technology in Education</a:t>
            </a:r>
            <a:endParaRPr lang="en-US" dirty="0"/>
          </a:p>
        </p:txBody>
      </p:sp>
      <p:sp>
        <p:nvSpPr>
          <p:cNvPr id="3" name="Content Placeholder 2"/>
          <p:cNvSpPr>
            <a:spLocks noGrp="1"/>
          </p:cNvSpPr>
          <p:nvPr>
            <p:ph idx="1"/>
          </p:nvPr>
        </p:nvSpPr>
        <p:spPr>
          <a:xfrm>
            <a:off x="166255" y="1842655"/>
            <a:ext cx="5181601" cy="5015345"/>
          </a:xfrm>
        </p:spPr>
        <p:txBody>
          <a:bodyPr/>
          <a:lstStyle/>
          <a:p>
            <a:r>
              <a:rPr lang="en-US" sz="3200" dirty="0"/>
              <a:t>Education technology is a field study which is concerned with the practice of using educational methods and resources for the ultimate goal of </a:t>
            </a:r>
            <a:r>
              <a:rPr lang="en-US" sz="3200" dirty="0" err="1"/>
              <a:t>faciliting</a:t>
            </a:r>
            <a:r>
              <a:rPr lang="en-US" sz="3200" dirty="0"/>
              <a:t> the learning progress.</a:t>
            </a:r>
          </a:p>
          <a:p>
            <a:endParaRPr lang="en-US" dirty="0"/>
          </a:p>
          <a:p>
            <a:endParaRPr lang="en-US" dirty="0"/>
          </a:p>
        </p:txBody>
      </p:sp>
      <p:pic>
        <p:nvPicPr>
          <p:cNvPr id="4" name="Picture 2" descr="Image result for smart edu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166" y="745063"/>
            <a:ext cx="5961413" cy="34469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419" y="4192060"/>
            <a:ext cx="6040582" cy="266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451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Type of technology used in education</a:t>
            </a:r>
            <a:endParaRPr lang="en-US" b="1" i="1" dirty="0"/>
          </a:p>
        </p:txBody>
      </p:sp>
      <p:sp>
        <p:nvSpPr>
          <p:cNvPr id="3" name="Content Placeholder 2"/>
          <p:cNvSpPr>
            <a:spLocks noGrp="1"/>
          </p:cNvSpPr>
          <p:nvPr>
            <p:ph idx="1"/>
          </p:nvPr>
        </p:nvSpPr>
        <p:spPr/>
        <p:txBody>
          <a:bodyPr/>
          <a:lstStyle/>
          <a:p>
            <a:r>
              <a:rPr lang="en-US" dirty="0" smtClean="0"/>
              <a:t>1.Smartboards</a:t>
            </a:r>
          </a:p>
          <a:p>
            <a:r>
              <a:rPr lang="en-US" dirty="0" smtClean="0"/>
              <a:t>2.Classrooms PC </a:t>
            </a:r>
          </a:p>
          <a:p>
            <a:r>
              <a:rPr lang="en-US" dirty="0" smtClean="0"/>
              <a:t>3.Projectors </a:t>
            </a:r>
          </a:p>
          <a:p>
            <a:r>
              <a:rPr lang="en-US" dirty="0" smtClean="0"/>
              <a:t>4.Television</a:t>
            </a:r>
            <a:endParaRPr lang="en-US" dirty="0"/>
          </a:p>
        </p:txBody>
      </p:sp>
    </p:spTree>
    <p:extLst>
      <p:ext uri="{BB962C8B-B14F-4D97-AF65-F5344CB8AC3E}">
        <p14:creationId xmlns:p14="http://schemas.microsoft.com/office/powerpoint/2010/main" val="27842936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are two types of impact in </a:t>
            </a:r>
            <a:r>
              <a:rPr lang="en-US" dirty="0" err="1" smtClean="0"/>
              <a:t>Educaion</a:t>
            </a:r>
            <a:r>
              <a:rPr lang="en-US" dirty="0" smtClean="0"/>
              <a:t> technologies</a:t>
            </a:r>
            <a:endParaRPr lang="en-US" dirty="0"/>
          </a:p>
        </p:txBody>
      </p:sp>
      <p:sp>
        <p:nvSpPr>
          <p:cNvPr id="3" name="Content Placeholder 2"/>
          <p:cNvSpPr>
            <a:spLocks noGrp="1"/>
          </p:cNvSpPr>
          <p:nvPr>
            <p:ph idx="1"/>
          </p:nvPr>
        </p:nvSpPr>
        <p:spPr/>
        <p:txBody>
          <a:bodyPr/>
          <a:lstStyle/>
          <a:p>
            <a:r>
              <a:rPr lang="en-US" u="sng" dirty="0" smtClean="0">
                <a:solidFill>
                  <a:srgbClr val="FF0000"/>
                </a:solidFill>
              </a:rPr>
              <a:t>Positive Impact:</a:t>
            </a:r>
          </a:p>
          <a:p>
            <a:r>
              <a:rPr lang="en-US" dirty="0" smtClean="0"/>
              <a:t>1.Enhanced Teaching and Learning</a:t>
            </a:r>
          </a:p>
          <a:p>
            <a:r>
              <a:rPr lang="en-US" dirty="0" smtClean="0"/>
              <a:t>2.Globalization</a:t>
            </a:r>
          </a:p>
          <a:p>
            <a:r>
              <a:rPr lang="en-US" dirty="0" smtClean="0"/>
              <a:t>3.No Geographical Limitations</a:t>
            </a:r>
          </a:p>
          <a:p>
            <a:r>
              <a:rPr lang="en-US" u="sng" dirty="0" smtClean="0">
                <a:solidFill>
                  <a:srgbClr val="FF0000"/>
                </a:solidFill>
              </a:rPr>
              <a:t>Negative Impact:</a:t>
            </a:r>
          </a:p>
          <a:p>
            <a:r>
              <a:rPr lang="en-US" dirty="0" smtClean="0"/>
              <a:t>1.Declining Writing Skills</a:t>
            </a:r>
          </a:p>
          <a:p>
            <a:r>
              <a:rPr lang="en-US" dirty="0" smtClean="0"/>
              <a:t>2.Incrasing Incidents of Cheating</a:t>
            </a:r>
          </a:p>
          <a:p>
            <a:r>
              <a:rPr lang="en-US" dirty="0" smtClean="0"/>
              <a:t>3.Lack of Focus</a:t>
            </a:r>
            <a:endParaRPr lang="en-US" dirty="0"/>
          </a:p>
        </p:txBody>
      </p:sp>
    </p:spTree>
    <p:extLst>
      <p:ext uri="{BB962C8B-B14F-4D97-AF65-F5344CB8AC3E}">
        <p14:creationId xmlns:p14="http://schemas.microsoft.com/office/powerpoint/2010/main" val="2444911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b="1" i="1" dirty="0" smtClean="0"/>
              <a:t>Smart </a:t>
            </a:r>
            <a:r>
              <a:rPr lang="en-US" sz="6600" b="1" i="1" dirty="0"/>
              <a:t>technology</a:t>
            </a:r>
            <a:r>
              <a:rPr lang="en-US" sz="6600" dirty="0" smtClean="0"/>
              <a:t> </a:t>
            </a:r>
            <a:endParaRPr lang="en-US" sz="6600" dirty="0"/>
          </a:p>
        </p:txBody>
      </p:sp>
      <p:sp>
        <p:nvSpPr>
          <p:cNvPr id="3" name="Content Placeholder 2"/>
          <p:cNvSpPr>
            <a:spLocks noGrp="1"/>
          </p:cNvSpPr>
          <p:nvPr>
            <p:ph idx="1"/>
          </p:nvPr>
        </p:nvSpPr>
        <p:spPr/>
        <p:txBody>
          <a:bodyPr/>
          <a:lstStyle/>
          <a:p>
            <a:pPr marL="0" indent="0">
              <a:buNone/>
            </a:pPr>
            <a:r>
              <a:rPr lang="en-US" b="1" dirty="0" smtClean="0"/>
              <a:t>Group Member</a:t>
            </a:r>
            <a:r>
              <a:rPr lang="en-US" dirty="0" smtClean="0"/>
              <a:t>:</a:t>
            </a:r>
          </a:p>
          <a:p>
            <a:pPr marL="0" indent="0">
              <a:buNone/>
            </a:pPr>
            <a:r>
              <a:rPr lang="en-US" dirty="0"/>
              <a:t>1</a:t>
            </a:r>
            <a:r>
              <a:rPr lang="en-US" dirty="0" smtClean="0"/>
              <a:t>)</a:t>
            </a:r>
            <a:r>
              <a:rPr lang="en-US" dirty="0" err="1" smtClean="0"/>
              <a:t>Bishwazid</a:t>
            </a:r>
            <a:r>
              <a:rPr lang="en-US" dirty="0" smtClean="0"/>
              <a:t> Roy                152-15-6018</a:t>
            </a:r>
          </a:p>
          <a:p>
            <a:pPr marL="0" indent="0">
              <a:buNone/>
            </a:pPr>
            <a:r>
              <a:rPr lang="en-US" dirty="0" smtClean="0"/>
              <a:t>2</a:t>
            </a:r>
            <a:r>
              <a:rPr lang="en-US" dirty="0" smtClean="0"/>
              <a:t>) </a:t>
            </a:r>
            <a:r>
              <a:rPr lang="en-US" dirty="0" err="1" smtClean="0"/>
              <a:t>Debdulal</a:t>
            </a:r>
            <a:r>
              <a:rPr lang="en-US" dirty="0" smtClean="0"/>
              <a:t> Das </a:t>
            </a:r>
            <a:r>
              <a:rPr lang="en-US" dirty="0" err="1" smtClean="0"/>
              <a:t>Nibir</a:t>
            </a:r>
            <a:r>
              <a:rPr lang="en-US" dirty="0" smtClean="0"/>
              <a:t>       </a:t>
            </a:r>
            <a:r>
              <a:rPr lang="en-US" dirty="0"/>
              <a:t>152-15-6077</a:t>
            </a:r>
          </a:p>
          <a:p>
            <a:pPr marL="0" indent="0">
              <a:buNone/>
            </a:pPr>
            <a:r>
              <a:rPr lang="en-US" dirty="0" smtClean="0"/>
              <a:t>3)Rakesh </a:t>
            </a:r>
            <a:r>
              <a:rPr lang="en-US" dirty="0" smtClean="0"/>
              <a:t>Barman              </a:t>
            </a:r>
            <a:r>
              <a:rPr lang="en-US" dirty="0"/>
              <a:t>152-15-5786</a:t>
            </a:r>
          </a:p>
          <a:p>
            <a:pPr marL="0" indent="0">
              <a:buNone/>
            </a:pPr>
            <a:r>
              <a:rPr lang="en-US" dirty="0" smtClean="0"/>
              <a:t>4)</a:t>
            </a:r>
            <a:r>
              <a:rPr lang="en-US" dirty="0"/>
              <a:t> </a:t>
            </a:r>
            <a:r>
              <a:rPr lang="en-US" dirty="0" err="1"/>
              <a:t>Niaz</a:t>
            </a:r>
            <a:r>
              <a:rPr lang="en-US" dirty="0"/>
              <a:t> </a:t>
            </a:r>
            <a:r>
              <a:rPr lang="en-US" dirty="0" err="1" smtClean="0"/>
              <a:t>Morshed</a:t>
            </a:r>
            <a:r>
              <a:rPr lang="en-US" dirty="0" smtClean="0"/>
              <a:t>                </a:t>
            </a:r>
            <a:r>
              <a:rPr lang="en-US" dirty="0"/>
              <a:t>152-15-5930</a:t>
            </a:r>
          </a:p>
          <a:p>
            <a:pPr marL="0" indent="0">
              <a:buNone/>
            </a:pPr>
            <a:r>
              <a:rPr lang="en-US" dirty="0" smtClean="0"/>
              <a:t> </a:t>
            </a:r>
            <a:endParaRPr lang="en-US" dirty="0"/>
          </a:p>
        </p:txBody>
      </p:sp>
    </p:spTree>
    <p:extLst>
      <p:ext uri="{BB962C8B-B14F-4D97-AF65-F5344CB8AC3E}">
        <p14:creationId xmlns:p14="http://schemas.microsoft.com/office/powerpoint/2010/main" val="696108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4278"/>
          </a:xfrm>
        </p:spPr>
        <p:txBody>
          <a:bodyPr>
            <a:normAutofit fontScale="90000"/>
          </a:bodyPr>
          <a:lstStyle/>
          <a:p>
            <a:r>
              <a:rPr lang="en-US" b="1" i="1" dirty="0" smtClean="0"/>
              <a:t>Advantage</a:t>
            </a:r>
            <a:endParaRPr lang="en-US" b="1" i="1" dirty="0"/>
          </a:p>
        </p:txBody>
      </p:sp>
      <p:sp>
        <p:nvSpPr>
          <p:cNvPr id="3" name="Content Placeholder 2"/>
          <p:cNvSpPr>
            <a:spLocks noGrp="1"/>
          </p:cNvSpPr>
          <p:nvPr>
            <p:ph idx="1"/>
          </p:nvPr>
        </p:nvSpPr>
        <p:spPr>
          <a:xfrm>
            <a:off x="838200" y="1148732"/>
            <a:ext cx="10515600" cy="5709268"/>
          </a:xfrm>
        </p:spPr>
        <p:txBody>
          <a:bodyPr/>
          <a:lstStyle/>
          <a:p>
            <a:r>
              <a:rPr lang="en-US" dirty="0" smtClean="0"/>
              <a:t>It makes students more excited to learn </a:t>
            </a:r>
          </a:p>
          <a:p>
            <a:r>
              <a:rPr lang="en-US" dirty="0" smtClean="0"/>
              <a:t>Help student with busy schedules , freedom to work at home on their own time</a:t>
            </a:r>
          </a:p>
          <a:p>
            <a:r>
              <a:rPr lang="en-US" dirty="0" smtClean="0"/>
              <a:t>Train students to learn new technology skills they can use later in the workplace</a:t>
            </a:r>
          </a:p>
          <a:p>
            <a:pPr marL="0" indent="0">
              <a:buNone/>
            </a:pPr>
            <a:r>
              <a:rPr lang="en-US" sz="4000" b="1" i="1" dirty="0">
                <a:solidFill>
                  <a:prstClr val="black"/>
                </a:solidFill>
                <a:latin typeface="Calibri Light" panose="020F0302020204030204"/>
                <a:ea typeface="+mj-ea"/>
                <a:cs typeface="+mj-cs"/>
              </a:rPr>
              <a:t>Disadvantage</a:t>
            </a:r>
            <a:endParaRPr lang="en-US" sz="4000" dirty="0" smtClean="0"/>
          </a:p>
          <a:p>
            <a:r>
              <a:rPr lang="en-US" dirty="0" smtClean="0"/>
              <a:t>Many experts and experienced people say that, due to such technology in education ,students imagination is affected.</a:t>
            </a:r>
          </a:p>
          <a:p>
            <a:r>
              <a:rPr lang="en-US" dirty="0" smtClean="0"/>
              <a:t>It is costly to install such technology</a:t>
            </a:r>
          </a:p>
          <a:p>
            <a:r>
              <a:rPr lang="en-US" dirty="0" smtClean="0"/>
              <a:t>There can be health issues when used over limit</a:t>
            </a:r>
          </a:p>
          <a:p>
            <a:pPr marL="0" indent="0">
              <a:buNone/>
            </a:pPr>
            <a:endParaRPr lang="en-US" dirty="0" smtClean="0"/>
          </a:p>
          <a:p>
            <a:endParaRPr lang="en-US" dirty="0"/>
          </a:p>
        </p:txBody>
      </p:sp>
    </p:spTree>
    <p:extLst>
      <p:ext uri="{BB962C8B-B14F-4D97-AF65-F5344CB8AC3E}">
        <p14:creationId xmlns:p14="http://schemas.microsoft.com/office/powerpoint/2010/main" val="2525026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8147915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5229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477081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9579441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1455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28"/>
            <a:ext cx="12192001" cy="6843372"/>
          </a:xfrm>
          <a:prstGeom prst="rect">
            <a:avLst/>
          </a:prstGeom>
        </p:spPr>
      </p:pic>
    </p:spTree>
    <p:extLst>
      <p:ext uri="{BB962C8B-B14F-4D97-AF65-F5344CB8AC3E}">
        <p14:creationId xmlns:p14="http://schemas.microsoft.com/office/powerpoint/2010/main" val="54627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152400"/>
            <a:ext cx="8229600" cy="1143000"/>
          </a:xfrm>
        </p:spPr>
        <p:txBody>
          <a:bodyPr>
            <a:normAutofit fontScale="90000"/>
          </a:bodyPr>
          <a:lstStyle/>
          <a:p>
            <a:r>
              <a:rPr lang="en-US" dirty="0" smtClean="0">
                <a:solidFill>
                  <a:srgbClr val="FFC000"/>
                </a:solidFill>
              </a:rPr>
              <a:t>Smart Technologies in Entertainment </a:t>
            </a:r>
            <a:endParaRPr lang="en-US" dirty="0">
              <a:solidFill>
                <a:srgbClr val="FFC00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371600"/>
            <a:ext cx="9144000" cy="5486400"/>
          </a:xfrm>
        </p:spPr>
      </p:pic>
    </p:spTree>
    <p:extLst>
      <p:ext uri="{BB962C8B-B14F-4D97-AF65-F5344CB8AC3E}">
        <p14:creationId xmlns:p14="http://schemas.microsoft.com/office/powerpoint/2010/main" val="146340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1" y="76200"/>
            <a:ext cx="3465513" cy="1066800"/>
          </a:xfrm>
        </p:spPr>
        <p:txBody>
          <a:bodyPr>
            <a:normAutofit/>
          </a:bodyPr>
          <a:lstStyle/>
          <a:p>
            <a:r>
              <a:rPr lang="en-US" dirty="0">
                <a:solidFill>
                  <a:srgbClr val="FFC000"/>
                </a:solidFill>
              </a:rPr>
              <a:t>Amazon Echo Plus</a:t>
            </a:r>
            <a:endParaRPr lang="en-US" dirty="0">
              <a:solidFill>
                <a:srgbClr val="FFC000"/>
              </a:solidFill>
            </a:endParaRPr>
          </a:p>
        </p:txBody>
      </p:sp>
      <p:sp>
        <p:nvSpPr>
          <p:cNvPr id="6" name="Text Placeholder 5"/>
          <p:cNvSpPr>
            <a:spLocks noGrp="1"/>
          </p:cNvSpPr>
          <p:nvPr>
            <p:ph type="body" idx="2"/>
          </p:nvPr>
        </p:nvSpPr>
        <p:spPr>
          <a:xfrm>
            <a:off x="1530928" y="1600201"/>
            <a:ext cx="3465513" cy="4754563"/>
          </a:xfrm>
        </p:spPr>
        <p:txBody>
          <a:bodyPr>
            <a:normAutofit/>
          </a:bodyPr>
          <a:lstStyle/>
          <a:p>
            <a:r>
              <a:rPr lang="en-US" sz="2000" dirty="0">
                <a:solidFill>
                  <a:srgbClr val="002060"/>
                </a:solidFill>
              </a:rPr>
              <a:t>The heavy hitter in Amazon’s new lineup of </a:t>
            </a:r>
            <a:r>
              <a:rPr lang="en-US" sz="2000" dirty="0" err="1">
                <a:solidFill>
                  <a:srgbClr val="002060"/>
                </a:solidFill>
              </a:rPr>
              <a:t>Alexa</a:t>
            </a:r>
            <a:r>
              <a:rPr lang="en-US" sz="2000" dirty="0">
                <a:solidFill>
                  <a:srgbClr val="002060"/>
                </a:solidFill>
              </a:rPr>
              <a:t> powered devices, the Echo Plus combines all of the functionality of the excellent Amazon Echo voice controller alongside a dedicated built-in </a:t>
            </a:r>
            <a:r>
              <a:rPr lang="en-US" sz="2000" dirty="0" err="1">
                <a:solidFill>
                  <a:srgbClr val="002060"/>
                </a:solidFill>
              </a:rPr>
              <a:t>ZigBee</a:t>
            </a:r>
            <a:r>
              <a:rPr lang="en-US" sz="2000" dirty="0">
                <a:solidFill>
                  <a:srgbClr val="002060"/>
                </a:solidFill>
              </a:rPr>
              <a:t> smart hub for effortlessly controlling all of the devices within your smart home environment.</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73675" y="76200"/>
            <a:ext cx="5394325" cy="6781800"/>
          </a:xfrm>
        </p:spPr>
      </p:pic>
    </p:spTree>
    <p:extLst>
      <p:ext uri="{BB962C8B-B14F-4D97-AF65-F5344CB8AC3E}">
        <p14:creationId xmlns:p14="http://schemas.microsoft.com/office/powerpoint/2010/main" val="40917148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1" y="304800"/>
            <a:ext cx="4114799" cy="1162050"/>
          </a:xfrm>
        </p:spPr>
        <p:txBody>
          <a:bodyPr>
            <a:noAutofit/>
          </a:bodyPr>
          <a:lstStyle/>
          <a:p>
            <a:r>
              <a:rPr lang="en-US" b="1" dirty="0">
                <a:solidFill>
                  <a:srgbClr val="FFC000"/>
                </a:solidFill>
                <a:hlinkClick r:id="rId2"/>
              </a:rPr>
              <a:t>Logitech Harmony Home Hub</a:t>
            </a:r>
            <a:r>
              <a:rPr lang="en-US" sz="2400" dirty="0">
                <a:solidFill>
                  <a:srgbClr val="FFC000"/>
                </a:solidFill>
              </a:rPr>
              <a:t/>
            </a:r>
            <a:br>
              <a:rPr lang="en-US" sz="2400" dirty="0">
                <a:solidFill>
                  <a:srgbClr val="FFC000"/>
                </a:solidFill>
              </a:rPr>
            </a:br>
            <a:endParaRPr lang="en-US" sz="2400" dirty="0">
              <a:solidFill>
                <a:srgbClr val="FFC000"/>
              </a:solidFill>
            </a:endParaRPr>
          </a:p>
        </p:txBody>
      </p:sp>
      <p:sp>
        <p:nvSpPr>
          <p:cNvPr id="7" name="Text Placeholder 6"/>
          <p:cNvSpPr>
            <a:spLocks noGrp="1"/>
          </p:cNvSpPr>
          <p:nvPr>
            <p:ph type="body" idx="2"/>
          </p:nvPr>
        </p:nvSpPr>
        <p:spPr>
          <a:xfrm>
            <a:off x="1524001" y="1939636"/>
            <a:ext cx="3465513" cy="4186528"/>
          </a:xfrm>
        </p:spPr>
        <p:txBody>
          <a:bodyPr>
            <a:normAutofit/>
          </a:bodyPr>
          <a:lstStyle/>
          <a:p>
            <a:r>
              <a:rPr lang="en-US" sz="2000" dirty="0"/>
              <a:t>The Logitech Harmony uses a free companion app to allow you to take full control of up to 8  smart home entertainment devices using your smartphone as a control interface.</a:t>
            </a:r>
          </a:p>
          <a:p>
            <a:r>
              <a:rPr lang="en-US" sz="2000" dirty="0"/>
              <a:t>At the center of your smart home entertainment setup, the Harmony Hub is capable </a:t>
            </a:r>
            <a:r>
              <a:rPr lang="en-US" sz="2000" dirty="0">
                <a:solidFill>
                  <a:schemeClr val="bg1"/>
                </a:solidFill>
              </a:rPr>
              <a:t>of orchestrating all of your connected devices and brings the whole thing together.</a:t>
            </a:r>
          </a:p>
          <a:p>
            <a:endParaRPr lang="en-US" sz="2000" dirty="0">
              <a:solidFill>
                <a:schemeClr val="bg1"/>
              </a:solidFill>
            </a:endParaRPr>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410201" y="914401"/>
            <a:ext cx="5089525" cy="4876799"/>
          </a:xfrm>
        </p:spPr>
      </p:pic>
    </p:spTree>
    <p:extLst>
      <p:ext uri="{BB962C8B-B14F-4D97-AF65-F5344CB8AC3E}">
        <p14:creationId xmlns:p14="http://schemas.microsoft.com/office/powerpoint/2010/main" val="479891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1" y="341890"/>
            <a:ext cx="5728853" cy="757093"/>
          </a:xfrm>
        </p:spPr>
        <p:txBody>
          <a:bodyPr>
            <a:normAutofit fontScale="90000"/>
          </a:bodyPr>
          <a:lstStyle/>
          <a:p>
            <a:r>
              <a:rPr lang="en-US" b="1" i="1" dirty="0" smtClean="0"/>
              <a:t>What is smart technology</a:t>
            </a:r>
            <a:endParaRPr lang="en-US" b="1" i="1" dirty="0"/>
          </a:p>
        </p:txBody>
      </p:sp>
      <p:sp>
        <p:nvSpPr>
          <p:cNvPr id="3" name="Content Placeholder 2"/>
          <p:cNvSpPr>
            <a:spLocks noGrp="1"/>
          </p:cNvSpPr>
          <p:nvPr>
            <p:ph idx="1"/>
          </p:nvPr>
        </p:nvSpPr>
        <p:spPr>
          <a:xfrm>
            <a:off x="152401" y="2208810"/>
            <a:ext cx="6414654" cy="4322620"/>
          </a:xfrm>
        </p:spPr>
        <p:txBody>
          <a:bodyPr>
            <a:normAutofit/>
          </a:bodyPr>
          <a:lstStyle/>
          <a:p>
            <a:r>
              <a:rPr lang="en-US" sz="3200" dirty="0" smtClean="0"/>
              <a:t>The technologies (includes physical and logical applications in all formats) that are capable to adapt automatically and modify behavior to fit environment, senses things with technology sensors, this providing data to analyze and infer from, drawing conclusions from rules</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054" y="0"/>
            <a:ext cx="5624946" cy="6858000"/>
          </a:xfrm>
          <a:prstGeom prst="rect">
            <a:avLst/>
          </a:prstGeom>
        </p:spPr>
      </p:pic>
    </p:spTree>
    <p:extLst>
      <p:ext uri="{BB962C8B-B14F-4D97-AF65-F5344CB8AC3E}">
        <p14:creationId xmlns:p14="http://schemas.microsoft.com/office/powerpoint/2010/main" val="5095834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709" y="152400"/>
            <a:ext cx="5444836" cy="1435100"/>
          </a:xfrm>
        </p:spPr>
        <p:txBody>
          <a:bodyPr>
            <a:noAutofit/>
          </a:bodyPr>
          <a:lstStyle/>
          <a:p>
            <a:r>
              <a:rPr lang="en-US" sz="3600" dirty="0" err="1"/>
              <a:t>Singlecue</a:t>
            </a:r>
            <a:r>
              <a:rPr lang="en-US" sz="3600" dirty="0"/>
              <a:t> Gen 2 </a:t>
            </a:r>
            <a:r>
              <a:rPr lang="en-US" sz="3600" dirty="0" err="1"/>
              <a:t>Remoteless</a:t>
            </a:r>
            <a:r>
              <a:rPr lang="en-US" sz="3600" dirty="0"/>
              <a:t> Gesture </a:t>
            </a:r>
            <a:r>
              <a:rPr lang="en-US" sz="3600" dirty="0"/>
              <a:t>Controller </a:t>
            </a:r>
            <a:r>
              <a:rPr lang="en-US" sz="2400" dirty="0"/>
              <a:t/>
            </a:r>
            <a:br>
              <a:rPr lang="en-US" sz="2400" dirty="0"/>
            </a:br>
            <a:endParaRPr lang="en-US" sz="2400" dirty="0"/>
          </a:p>
        </p:txBody>
      </p:sp>
      <p:sp>
        <p:nvSpPr>
          <p:cNvPr id="3" name="Text Placeholder 2"/>
          <p:cNvSpPr>
            <a:spLocks noGrp="1"/>
          </p:cNvSpPr>
          <p:nvPr>
            <p:ph type="body" idx="2"/>
          </p:nvPr>
        </p:nvSpPr>
        <p:spPr>
          <a:xfrm>
            <a:off x="332509" y="1905001"/>
            <a:ext cx="4504605" cy="4602163"/>
          </a:xfrm>
        </p:spPr>
        <p:txBody>
          <a:bodyPr>
            <a:normAutofit/>
          </a:bodyPr>
          <a:lstStyle/>
          <a:p>
            <a:r>
              <a:rPr lang="en-US" sz="3200" dirty="0">
                <a:solidFill>
                  <a:srgbClr val="002060"/>
                </a:solidFill>
              </a:rPr>
              <a:t>If you’ve ever wanted to control the smart devices in your home with the wave of a hand, then you need to check out </a:t>
            </a:r>
            <a:r>
              <a:rPr lang="en-US" sz="3200" dirty="0" err="1">
                <a:solidFill>
                  <a:srgbClr val="002060"/>
                </a:solidFill>
              </a:rPr>
              <a:t>Singlecue</a:t>
            </a:r>
            <a:r>
              <a:rPr lang="en-US" sz="3200" dirty="0">
                <a:solidFill>
                  <a:srgbClr val="002060"/>
                </a:solidFill>
              </a:rPr>
              <a:t>.</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73675" y="762000"/>
            <a:ext cx="6613525" cy="5278582"/>
          </a:xfrm>
        </p:spPr>
      </p:pic>
    </p:spTree>
    <p:extLst>
      <p:ext uri="{BB962C8B-B14F-4D97-AF65-F5344CB8AC3E}">
        <p14:creationId xmlns:p14="http://schemas.microsoft.com/office/powerpoint/2010/main" val="37059347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5000" y="381000"/>
            <a:ext cx="8229600" cy="1143000"/>
          </a:xfrm>
        </p:spPr>
        <p:txBody>
          <a:bodyPr>
            <a:normAutofit fontScale="90000"/>
          </a:bodyPr>
          <a:lstStyle/>
          <a:p>
            <a:r>
              <a:rPr lang="en-US" dirty="0">
                <a:solidFill>
                  <a:srgbClr val="FFC000"/>
                </a:solidFill>
                <a:effectLst/>
              </a:rPr>
              <a:t>How technology is going to shape farming of the future</a:t>
            </a:r>
            <a:br>
              <a:rPr lang="en-US" dirty="0">
                <a:solidFill>
                  <a:srgbClr val="FFC000"/>
                </a:solidFill>
                <a:effectLst/>
              </a:rPr>
            </a:br>
            <a:endParaRPr lang="en-US" dirty="0">
              <a:solidFill>
                <a:srgbClr val="FFC000"/>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673" y="1447800"/>
            <a:ext cx="10390909" cy="5430982"/>
          </a:xfrm>
        </p:spPr>
      </p:pic>
    </p:spTree>
    <p:extLst>
      <p:ext uri="{BB962C8B-B14F-4D97-AF65-F5344CB8AC3E}">
        <p14:creationId xmlns:p14="http://schemas.microsoft.com/office/powerpoint/2010/main" val="27425759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891" y="685800"/>
            <a:ext cx="3985059" cy="1162050"/>
          </a:xfrm>
        </p:spPr>
        <p:txBody>
          <a:bodyPr>
            <a:noAutofit/>
          </a:bodyPr>
          <a:lstStyle/>
          <a:p>
            <a:r>
              <a:rPr lang="de-DE" sz="2400" b="1" cap="all" dirty="0"/>
              <a:t>PERTEN AM 5200 FARM GRAIN MOISTURE TESTER</a:t>
            </a:r>
            <a:br>
              <a:rPr lang="de-DE" sz="2400" b="1" cap="all" dirty="0"/>
            </a:br>
            <a:r>
              <a:rPr lang="de-DE" sz="2400" b="1" cap="all" dirty="0"/>
              <a:t> </a:t>
            </a:r>
            <a:endParaRPr lang="en-US" sz="2400" dirty="0"/>
          </a:p>
        </p:txBody>
      </p:sp>
      <p:sp>
        <p:nvSpPr>
          <p:cNvPr id="6" name="Text Placeholder 5"/>
          <p:cNvSpPr>
            <a:spLocks noGrp="1"/>
          </p:cNvSpPr>
          <p:nvPr>
            <p:ph type="body" idx="2"/>
          </p:nvPr>
        </p:nvSpPr>
        <p:spPr>
          <a:xfrm>
            <a:off x="581891" y="2248911"/>
            <a:ext cx="4026623" cy="4602163"/>
          </a:xfrm>
        </p:spPr>
        <p:txBody>
          <a:bodyPr>
            <a:normAutofit/>
          </a:bodyPr>
          <a:lstStyle/>
          <a:p>
            <a:r>
              <a:rPr lang="en-US" sz="2400" dirty="0">
                <a:solidFill>
                  <a:srgbClr val="002060"/>
                </a:solidFill>
              </a:rPr>
              <a:t>The system can test hot grain; provides moisture, test weight, and temp reading in 25 seconds; and will store test results, including field and farm names. </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43600" y="0"/>
            <a:ext cx="6248400" cy="6858000"/>
          </a:xfrm>
        </p:spPr>
      </p:pic>
    </p:spTree>
    <p:extLst>
      <p:ext uri="{BB962C8B-B14F-4D97-AF65-F5344CB8AC3E}">
        <p14:creationId xmlns:p14="http://schemas.microsoft.com/office/powerpoint/2010/main" val="3984564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037" y="228600"/>
            <a:ext cx="3964278" cy="1162050"/>
          </a:xfrm>
        </p:spPr>
        <p:txBody>
          <a:bodyPr>
            <a:noAutofit/>
          </a:bodyPr>
          <a:lstStyle/>
          <a:p>
            <a:r>
              <a:rPr lang="en-US" sz="2400" b="1" cap="all" dirty="0"/>
              <a:t>PRECISION HAWK LANCASTER</a:t>
            </a:r>
            <a:br>
              <a:rPr lang="en-US" sz="2400" b="1" cap="all" dirty="0"/>
            </a:br>
            <a:endParaRPr lang="en-US" sz="2400" dirty="0"/>
          </a:p>
        </p:txBody>
      </p:sp>
      <p:sp>
        <p:nvSpPr>
          <p:cNvPr id="3" name="Text Placeholder 2"/>
          <p:cNvSpPr>
            <a:spLocks noGrp="1"/>
          </p:cNvSpPr>
          <p:nvPr>
            <p:ph type="body" idx="2"/>
          </p:nvPr>
        </p:nvSpPr>
        <p:spPr>
          <a:xfrm>
            <a:off x="568037" y="2258291"/>
            <a:ext cx="3964277" cy="3563073"/>
          </a:xfrm>
        </p:spPr>
        <p:txBody>
          <a:bodyPr>
            <a:noAutofit/>
          </a:bodyPr>
          <a:lstStyle/>
          <a:p>
            <a:r>
              <a:rPr lang="en-US" sz="2800" dirty="0">
                <a:solidFill>
                  <a:srgbClr val="002060"/>
                </a:solidFill>
              </a:rPr>
              <a:t>The highly customizable </a:t>
            </a:r>
            <a:r>
              <a:rPr lang="en-US" sz="2800" dirty="0" err="1">
                <a:solidFill>
                  <a:srgbClr val="002060"/>
                </a:solidFill>
              </a:rPr>
              <a:t>lancaster</a:t>
            </a:r>
            <a:r>
              <a:rPr lang="en-US" sz="2800" dirty="0">
                <a:solidFill>
                  <a:srgbClr val="002060"/>
                </a:solidFill>
              </a:rPr>
              <a:t>  </a:t>
            </a:r>
            <a:r>
              <a:rPr lang="en-US" sz="2800" dirty="0">
                <a:solidFill>
                  <a:srgbClr val="002060"/>
                </a:solidFill>
              </a:rPr>
              <a:t>is four feet wide, weighs three pounds, and can carry payloads of up to two pounds</a:t>
            </a:r>
            <a:r>
              <a:rPr lang="en-US" sz="2800" dirty="0">
                <a:solidFill>
                  <a:srgbClr val="002060"/>
                </a:solidFill>
              </a:rPr>
              <a:t>.</a:t>
            </a:r>
            <a:endParaRPr lang="en-US" sz="2800" dirty="0">
              <a:solidFill>
                <a:srgbClr val="002060"/>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26413" y="332508"/>
            <a:ext cx="5977660" cy="6317674"/>
          </a:xfrm>
        </p:spPr>
      </p:pic>
    </p:spTree>
    <p:extLst>
      <p:ext uri="{BB962C8B-B14F-4D97-AF65-F5344CB8AC3E}">
        <p14:creationId xmlns:p14="http://schemas.microsoft.com/office/powerpoint/2010/main" val="4060736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598"/>
            <a:ext cx="1946564" cy="1325563"/>
          </a:xfrm>
        </p:spPr>
        <p:txBody>
          <a:bodyPr/>
          <a:lstStyle/>
          <a:p>
            <a:r>
              <a:rPr lang="en-US" b="1" i="1" dirty="0" smtClean="0"/>
              <a:t>History</a:t>
            </a:r>
            <a:endParaRPr lang="en-US" b="1" i="1" dirty="0"/>
          </a:p>
        </p:txBody>
      </p:sp>
      <p:sp>
        <p:nvSpPr>
          <p:cNvPr id="3" name="Content Placeholder 2"/>
          <p:cNvSpPr>
            <a:spLocks noGrp="1"/>
          </p:cNvSpPr>
          <p:nvPr>
            <p:ph idx="1"/>
          </p:nvPr>
        </p:nvSpPr>
        <p:spPr>
          <a:xfrm>
            <a:off x="616528" y="1427018"/>
            <a:ext cx="5811982" cy="5430982"/>
          </a:xfrm>
        </p:spPr>
        <p:txBody>
          <a:bodyPr>
            <a:normAutofit/>
          </a:bodyPr>
          <a:lstStyle/>
          <a:p>
            <a:r>
              <a:rPr lang="en-US" dirty="0"/>
              <a:t>Smart Technologies introduced the first Smart Board interactive </a:t>
            </a:r>
            <a:r>
              <a:rPr lang="en-US" dirty="0" smtClean="0"/>
              <a:t>whiteboard technology</a:t>
            </a:r>
            <a:r>
              <a:rPr lang="en-US" dirty="0"/>
              <a:t>. In 1992, Smart formed a strategic alliance with intel </a:t>
            </a:r>
            <a:r>
              <a:rPr lang="en-US" dirty="0" smtClean="0"/>
              <a:t>Corporation.</a:t>
            </a:r>
            <a:r>
              <a:rPr lang="en-US" dirty="0"/>
              <a:t> In 2011, the Smart Technologies Headquarters in Calgary, Alberta, received Leadership in Energy and Environmental Design(LEED) Gold standard certification.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6437" y="0"/>
            <a:ext cx="5375564" cy="6858000"/>
          </a:xfrm>
          <a:prstGeom prst="rect">
            <a:avLst/>
          </a:prstGeom>
        </p:spPr>
      </p:pic>
    </p:spTree>
    <p:extLst>
      <p:ext uri="{BB962C8B-B14F-4D97-AF65-F5344CB8AC3E}">
        <p14:creationId xmlns:p14="http://schemas.microsoft.com/office/powerpoint/2010/main" val="26902175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580"/>
            <a:ext cx="10515600" cy="743239"/>
          </a:xfrm>
        </p:spPr>
        <p:txBody>
          <a:bodyPr/>
          <a:lstStyle/>
          <a:p>
            <a:pPr algn="ctr"/>
            <a:r>
              <a:rPr lang="en-US" b="1" dirty="0">
                <a:solidFill>
                  <a:schemeClr val="accent2">
                    <a:lumMod val="50000"/>
                  </a:schemeClr>
                </a:solidFill>
              </a:rPr>
              <a:t>Smart technology in communications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46909"/>
            <a:ext cx="12192000" cy="5611091"/>
          </a:xfrm>
        </p:spPr>
      </p:pic>
    </p:spTree>
    <p:extLst>
      <p:ext uri="{BB962C8B-B14F-4D97-AF65-F5344CB8AC3E}">
        <p14:creationId xmlns:p14="http://schemas.microsoft.com/office/powerpoint/2010/main" val="4089132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10" y="365125"/>
            <a:ext cx="4918364" cy="1325563"/>
          </a:xfrm>
        </p:spPr>
        <p:txBody>
          <a:bodyPr>
            <a:normAutofit/>
          </a:bodyPr>
          <a:lstStyle/>
          <a:p>
            <a:r>
              <a:rPr lang="en-US" sz="5400" b="1" dirty="0" smtClean="0">
                <a:solidFill>
                  <a:schemeClr val="accent2">
                    <a:lumMod val="50000"/>
                  </a:schemeClr>
                </a:solidFill>
              </a:rPr>
              <a:t>Smartwatch:</a:t>
            </a:r>
            <a:endParaRPr lang="en-US" sz="5400" b="1" dirty="0">
              <a:solidFill>
                <a:schemeClr val="accent2">
                  <a:lumMod val="50000"/>
                </a:schemeClr>
              </a:solidFill>
            </a:endParaRPr>
          </a:p>
        </p:txBody>
      </p:sp>
      <p:sp>
        <p:nvSpPr>
          <p:cNvPr id="3" name="Content Placeholder 2"/>
          <p:cNvSpPr>
            <a:spLocks noGrp="1"/>
          </p:cNvSpPr>
          <p:nvPr>
            <p:ph idx="1"/>
          </p:nvPr>
        </p:nvSpPr>
        <p:spPr>
          <a:xfrm>
            <a:off x="838200" y="1825625"/>
            <a:ext cx="4163291" cy="4351338"/>
          </a:xfrm>
        </p:spPr>
        <p:txBody>
          <a:bodyPr/>
          <a:lstStyle/>
          <a:p>
            <a:pPr marL="0" indent="0">
              <a:buNone/>
            </a:pPr>
            <a:r>
              <a:rPr lang="en-US" dirty="0" smtClean="0"/>
              <a:t>The smartwatch is a wearable gadget  which keeps our hands free and yet allow us to use our smart phone which might be at home while we are away from home.</a:t>
            </a:r>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564" y="0"/>
            <a:ext cx="6816436" cy="6858794"/>
          </a:xfrm>
          <a:prstGeom prst="rect">
            <a:avLst/>
          </a:prstGeom>
        </p:spPr>
      </p:pic>
    </p:spTree>
    <p:extLst>
      <p:ext uri="{BB962C8B-B14F-4D97-AF65-F5344CB8AC3E}">
        <p14:creationId xmlns:p14="http://schemas.microsoft.com/office/powerpoint/2010/main" val="1812906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0220"/>
          </a:xfrm>
        </p:spPr>
        <p:txBody>
          <a:bodyPr/>
          <a:lstStyle/>
          <a:p>
            <a:r>
              <a:rPr lang="en-US" b="1" dirty="0">
                <a:solidFill>
                  <a:srgbClr val="7030A0"/>
                </a:solidFill>
              </a:rPr>
              <a:t>S</a:t>
            </a:r>
            <a:r>
              <a:rPr lang="en-US" b="1" dirty="0" smtClean="0">
                <a:solidFill>
                  <a:srgbClr val="7030A0"/>
                </a:solidFill>
              </a:rPr>
              <a:t>mart phone</a:t>
            </a:r>
            <a:endParaRPr lang="en-US" b="1" dirty="0">
              <a:solidFill>
                <a:srgbClr val="7030A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4873"/>
            <a:ext cx="12191999" cy="3893126"/>
          </a:xfrm>
          <a:prstGeom prst="rect">
            <a:avLst/>
          </a:prstGeom>
        </p:spPr>
      </p:pic>
      <p:sp>
        <p:nvSpPr>
          <p:cNvPr id="5" name="Content Placeholder 4"/>
          <p:cNvSpPr>
            <a:spLocks noGrp="1"/>
          </p:cNvSpPr>
          <p:nvPr>
            <p:ph idx="1"/>
          </p:nvPr>
        </p:nvSpPr>
        <p:spPr>
          <a:xfrm>
            <a:off x="838200" y="1205346"/>
            <a:ext cx="10515600" cy="720436"/>
          </a:xfrm>
        </p:spPr>
        <p:txBody>
          <a:bodyPr>
            <a:normAutofit/>
          </a:bodyPr>
          <a:lstStyle/>
          <a:p>
            <a:r>
              <a:rPr lang="en-US" sz="1800" dirty="0" smtClean="0"/>
              <a:t>A smartphone is a mobile phone that presents more advanced computing capabilities and connectivity than the modern characteristic phone. Has powerful processes , memory, large screens open OS.</a:t>
            </a:r>
            <a:endParaRPr lang="en-US" sz="1800" dirty="0"/>
          </a:p>
        </p:txBody>
      </p:sp>
    </p:spTree>
    <p:extLst>
      <p:ext uri="{BB962C8B-B14F-4D97-AF65-F5344CB8AC3E}">
        <p14:creationId xmlns:p14="http://schemas.microsoft.com/office/powerpoint/2010/main" val="19072420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solidFill>
                  <a:srgbClr val="7030A0"/>
                </a:solidFill>
              </a:rPr>
              <a:t>S</a:t>
            </a:r>
            <a:r>
              <a:rPr lang="en-US" sz="6000" b="1" dirty="0" smtClean="0">
                <a:solidFill>
                  <a:srgbClr val="7030A0"/>
                </a:solidFill>
              </a:rPr>
              <a:t>mart transportation</a:t>
            </a:r>
            <a:endParaRPr lang="en-US" sz="6000" b="1"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5624"/>
            <a:ext cx="12192000" cy="5032376"/>
          </a:xfrm>
        </p:spPr>
      </p:pic>
    </p:spTree>
    <p:extLst>
      <p:ext uri="{BB962C8B-B14F-4D97-AF65-F5344CB8AC3E}">
        <p14:creationId xmlns:p14="http://schemas.microsoft.com/office/powerpoint/2010/main" val="14259213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492" y="845271"/>
            <a:ext cx="4308764" cy="844983"/>
          </a:xfrm>
        </p:spPr>
        <p:txBody>
          <a:bodyPr>
            <a:noAutofit/>
          </a:bodyPr>
          <a:lstStyle/>
          <a:p>
            <a:r>
              <a:rPr lang="en-US" sz="6600" b="1" dirty="0" smtClean="0">
                <a:solidFill>
                  <a:schemeClr val="accent1">
                    <a:lumMod val="75000"/>
                  </a:schemeClr>
                </a:solidFill>
              </a:rPr>
              <a:t>Smart Train</a:t>
            </a:r>
            <a:endParaRPr lang="en-US" sz="6600" b="1" dirty="0">
              <a:solidFill>
                <a:schemeClr val="accent1">
                  <a:lumMod val="75000"/>
                </a:schemeClr>
              </a:solidFill>
            </a:endParaRPr>
          </a:p>
        </p:txBody>
      </p:sp>
      <p:sp>
        <p:nvSpPr>
          <p:cNvPr id="3" name="Subtitle 2"/>
          <p:cNvSpPr>
            <a:spLocks noGrp="1"/>
          </p:cNvSpPr>
          <p:nvPr>
            <p:ph type="subTitle" idx="1"/>
          </p:nvPr>
        </p:nvSpPr>
        <p:spPr>
          <a:xfrm>
            <a:off x="1039093" y="2632364"/>
            <a:ext cx="3851562" cy="3172691"/>
          </a:xfrm>
        </p:spPr>
        <p:txBody>
          <a:bodyPr/>
          <a:lstStyle/>
          <a:p>
            <a:r>
              <a:rPr lang="en-US" b="1" dirty="0"/>
              <a:t> </a:t>
            </a:r>
            <a:r>
              <a:rPr lang="en-US" b="1" dirty="0">
                <a:solidFill>
                  <a:schemeClr val="accent1">
                    <a:lumMod val="75000"/>
                  </a:schemeClr>
                </a:solidFill>
              </a:rPr>
              <a:t>Virtual </a:t>
            </a:r>
            <a:r>
              <a:rPr lang="en-US" b="1" dirty="0" smtClean="0">
                <a:solidFill>
                  <a:schemeClr val="accent1">
                    <a:lumMod val="75000"/>
                  </a:schemeClr>
                </a:solidFill>
              </a:rPr>
              <a:t>Ticketing system, using smart card and smart pay,</a:t>
            </a:r>
            <a:r>
              <a:rPr lang="en-US" b="1" dirty="0">
                <a:solidFill>
                  <a:schemeClr val="accent1">
                    <a:lumMod val="75000"/>
                  </a:schemeClr>
                </a:solidFill>
              </a:rPr>
              <a:t> High-Speed and Hyper-Speed </a:t>
            </a:r>
            <a:r>
              <a:rPr lang="en-US" b="1" dirty="0" smtClean="0">
                <a:solidFill>
                  <a:schemeClr val="accent1">
                    <a:lumMod val="75000"/>
                  </a:schemeClr>
                </a:solidFill>
              </a:rPr>
              <a:t>,</a:t>
            </a:r>
            <a:r>
              <a:rPr lang="en-US" b="1" dirty="0">
                <a:solidFill>
                  <a:schemeClr val="accent1">
                    <a:lumMod val="75000"/>
                  </a:schemeClr>
                </a:solidFill>
              </a:rPr>
              <a:t>  Passenger </a:t>
            </a:r>
            <a:r>
              <a:rPr lang="en-US" b="1" dirty="0" smtClean="0">
                <a:solidFill>
                  <a:schemeClr val="accent1">
                    <a:lumMod val="75000"/>
                  </a:schemeClr>
                </a:solidFill>
              </a:rPr>
              <a:t>Entertainment,</a:t>
            </a:r>
            <a:r>
              <a:rPr lang="en-US" b="1" dirty="0">
                <a:solidFill>
                  <a:schemeClr val="accent1">
                    <a:lumMod val="75000"/>
                  </a:schemeClr>
                </a:solidFill>
              </a:rPr>
              <a:t> Digital </a:t>
            </a:r>
            <a:r>
              <a:rPr lang="en-US" b="1" dirty="0" smtClean="0">
                <a:solidFill>
                  <a:schemeClr val="accent1">
                    <a:lumMod val="75000"/>
                  </a:schemeClr>
                </a:solidFill>
              </a:rPr>
              <a:t>Signage , </a:t>
            </a:r>
            <a:endParaRPr lang="en-US" dirty="0">
              <a:solidFill>
                <a:schemeClr val="accent1">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618" y="1"/>
            <a:ext cx="5583381" cy="6858000"/>
          </a:xfrm>
          <a:prstGeom prst="rect">
            <a:avLst/>
          </a:prstGeom>
        </p:spPr>
      </p:pic>
    </p:spTree>
    <p:extLst>
      <p:ext uri="{BB962C8B-B14F-4D97-AF65-F5344CB8AC3E}">
        <p14:creationId xmlns:p14="http://schemas.microsoft.com/office/powerpoint/2010/main" val="1286453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654</Words>
  <Application>Microsoft Office PowerPoint</Application>
  <PresentationFormat>Widescreen</PresentationFormat>
  <Paragraphs>83</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PowerPoint Presentation</vt:lpstr>
      <vt:lpstr>Smart technology </vt:lpstr>
      <vt:lpstr>What is smart technology</vt:lpstr>
      <vt:lpstr>History</vt:lpstr>
      <vt:lpstr>Smart technology in communications</vt:lpstr>
      <vt:lpstr>Smartwatch:</vt:lpstr>
      <vt:lpstr>Smart phone</vt:lpstr>
      <vt:lpstr>Smart transportation</vt:lpstr>
      <vt:lpstr>Smart Train</vt:lpstr>
      <vt:lpstr>Smart car: Some of the car are electric, Driverless Cars, </vt:lpstr>
      <vt:lpstr>Jetpack: Carry 10 gallon fuel, small skill airplane engine, reach over 10000 feet, can fly 15min-20min and speed 120mile ph.</vt:lpstr>
      <vt:lpstr>Self Balance Two Wheel Scooter</vt:lpstr>
      <vt:lpstr>Problems of Transport : 1)Traffic Movement and Congestion 2) Parking Difficulties 3) Environmental Impact 4) Traffic Noise 5) Atmospheric Pollution    </vt:lpstr>
      <vt:lpstr>Smart Technology in Health</vt:lpstr>
      <vt:lpstr>Type of Technology used in Health</vt:lpstr>
      <vt:lpstr>Advantage</vt:lpstr>
      <vt:lpstr>Smart Technology in Education</vt:lpstr>
      <vt:lpstr>Type of technology used in education</vt:lpstr>
      <vt:lpstr>There are two types of impact in Educaion technologies</vt:lpstr>
      <vt:lpstr>Advantage</vt:lpstr>
      <vt:lpstr>PowerPoint Presentation</vt:lpstr>
      <vt:lpstr>PowerPoint Presentation</vt:lpstr>
      <vt:lpstr>PowerPoint Presentation</vt:lpstr>
      <vt:lpstr>PowerPoint Presentation</vt:lpstr>
      <vt:lpstr>PowerPoint Presentation</vt:lpstr>
      <vt:lpstr>PowerPoint Presentation</vt:lpstr>
      <vt:lpstr>Smart Technologies in Entertainment </vt:lpstr>
      <vt:lpstr>Amazon Echo Plus</vt:lpstr>
      <vt:lpstr>Logitech Harmony Home Hub </vt:lpstr>
      <vt:lpstr>Singlecue Gen 2 Remoteless Gesture Controller  </vt:lpstr>
      <vt:lpstr>How technology is going to shape farming of the future </vt:lpstr>
      <vt:lpstr>PERTEN AM 5200 FARM GRAIN MOISTURE TESTER  </vt:lpstr>
      <vt:lpstr>PRECISION HAWK LANCASTER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Bishwajit Roy</dc:creator>
  <cp:lastModifiedBy>Bishwajit Roy</cp:lastModifiedBy>
  <cp:revision>8</cp:revision>
  <dcterms:created xsi:type="dcterms:W3CDTF">2017-12-12T18:29:35Z</dcterms:created>
  <dcterms:modified xsi:type="dcterms:W3CDTF">2017-12-12T18:44:13Z</dcterms:modified>
</cp:coreProperties>
</file>